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858306-87FB-4098-9FB5-A535268629D1}" v="8" dt="2020-08-17T00:26:56.0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>
        <p:scale>
          <a:sx n="86" d="100"/>
          <a:sy n="86" d="100"/>
        </p:scale>
        <p:origin x="48" y="1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3349-4724-4C81-AFD8-B5B31EDB5F78}" type="datetimeFigureOut">
              <a:rPr lang="en-AU" smtClean="0"/>
              <a:t>18/08/2020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B3C6-067E-4BF1-A3E5-EB935C4EF7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279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3349-4724-4C81-AFD8-B5B31EDB5F78}" type="datetimeFigureOut">
              <a:rPr lang="en-AU" smtClean="0"/>
              <a:t>18/08/2020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B3C6-067E-4BF1-A3E5-EB935C4EF7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376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3349-4724-4C81-AFD8-B5B31EDB5F78}" type="datetimeFigureOut">
              <a:rPr lang="en-AU" smtClean="0"/>
              <a:t>18/08/2020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B3C6-067E-4BF1-A3E5-EB935C4EF7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056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3349-4724-4C81-AFD8-B5B31EDB5F78}" type="datetimeFigureOut">
              <a:rPr lang="en-AU" smtClean="0"/>
              <a:t>18/08/2020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B3C6-067E-4BF1-A3E5-EB935C4EF7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4486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3349-4724-4C81-AFD8-B5B31EDB5F78}" type="datetimeFigureOut">
              <a:rPr lang="en-AU" smtClean="0"/>
              <a:t>18/08/2020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B3C6-067E-4BF1-A3E5-EB935C4EF7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7486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3349-4724-4C81-AFD8-B5B31EDB5F78}" type="datetimeFigureOut">
              <a:rPr lang="en-AU" smtClean="0"/>
              <a:t>18/08/2020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B3C6-067E-4BF1-A3E5-EB935C4EF7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173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3349-4724-4C81-AFD8-B5B31EDB5F78}" type="datetimeFigureOut">
              <a:rPr lang="en-AU" smtClean="0"/>
              <a:t>18/08/2020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B3C6-067E-4BF1-A3E5-EB935C4EF7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2000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3349-4724-4C81-AFD8-B5B31EDB5F78}" type="datetimeFigureOut">
              <a:rPr lang="en-AU" smtClean="0"/>
              <a:t>18/08/2020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B3C6-067E-4BF1-A3E5-EB935C4EF7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6745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3349-4724-4C81-AFD8-B5B31EDB5F78}" type="datetimeFigureOut">
              <a:rPr lang="en-AU" smtClean="0"/>
              <a:t>18/08/2020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B3C6-067E-4BF1-A3E5-EB935C4EF7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2833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3349-4724-4C81-AFD8-B5B31EDB5F78}" type="datetimeFigureOut">
              <a:rPr lang="en-AU" smtClean="0"/>
              <a:t>18/08/2020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B3C6-067E-4BF1-A3E5-EB935C4EF7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6947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3349-4724-4C81-AFD8-B5B31EDB5F78}" type="datetimeFigureOut">
              <a:rPr lang="en-AU" smtClean="0"/>
              <a:t>18/08/2020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B3C6-067E-4BF1-A3E5-EB935C4EF7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157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33349-4724-4C81-AFD8-B5B31EDB5F78}" type="datetimeFigureOut">
              <a:rPr lang="en-AU" smtClean="0"/>
              <a:t>18/08/2020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BB3C6-067E-4BF1-A3E5-EB935C4EF7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568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460"/>
            <a:ext cx="12230793" cy="68125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74226" y="4976553"/>
            <a:ext cx="6172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latin typeface="Arial Black" panose="020B0A04020102020204" pitchFamily="34" charset="0"/>
              </a:rPr>
              <a:t>BODY ART FOR NAIDOC WEEK</a:t>
            </a:r>
            <a:endParaRPr lang="en-AU" sz="2800" b="1" u="sng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02321" y="5499773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Brush Script MT" panose="03060802040406070304" pitchFamily="66" charset="0"/>
              </a:rPr>
              <a:t>By Presley</a:t>
            </a:r>
            <a:endParaRPr lang="en-AU" sz="2400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463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4" y="1"/>
            <a:ext cx="12036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89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123" y="66502"/>
            <a:ext cx="6229004" cy="5978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5" y="66502"/>
            <a:ext cx="5705500" cy="59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10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933999" y="150916"/>
            <a:ext cx="6362010" cy="6060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72522" y="316609"/>
            <a:ext cx="6294384" cy="578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3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585" y="-1"/>
            <a:ext cx="6018415" cy="65670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8174" y="1828800"/>
            <a:ext cx="5935288" cy="33239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NAIDOC week is a celebration of the history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Culture and achievements of Aboriginal and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Torres Strait Islander people. This year to celebrate</a:t>
            </a:r>
          </a:p>
          <a:p>
            <a:r>
              <a:rPr lang="en-US" sz="2400" dirty="0">
                <a:latin typeface="Arial Rounded MT Bold"/>
              </a:rPr>
              <a:t>Indigenous culture I have chosen to do some Body Art.</a:t>
            </a:r>
          </a:p>
          <a:p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02822" y="703811"/>
            <a:ext cx="4800288" cy="523220"/>
          </a:xfrm>
          <a:prstGeom prst="rect">
            <a:avLst/>
          </a:prstGeom>
          <a:solidFill>
            <a:srgbClr val="F9F26D"/>
          </a:solidFill>
        </p:spPr>
        <p:txBody>
          <a:bodyPr wrap="none" rtlCol="0">
            <a:spAutoFit/>
          </a:bodyPr>
          <a:lstStyle/>
          <a:p>
            <a:r>
              <a:rPr lang="en-US" sz="2800" b="1" u="sng" dirty="0"/>
              <a:t>A</a:t>
            </a:r>
            <a:r>
              <a:rPr lang="en-US" sz="2800" b="1" u="sng" dirty="0">
                <a:solidFill>
                  <a:srgbClr val="FF0000"/>
                </a:solidFill>
              </a:rPr>
              <a:t>L</a:t>
            </a:r>
            <a:r>
              <a:rPr lang="en-US" sz="2800" b="1" u="sng" dirty="0"/>
              <a:t>W</a:t>
            </a:r>
            <a:r>
              <a:rPr lang="en-US" sz="2800" b="1" u="sng" dirty="0">
                <a:solidFill>
                  <a:srgbClr val="FF0000"/>
                </a:solidFill>
              </a:rPr>
              <a:t>AY</a:t>
            </a:r>
            <a:r>
              <a:rPr lang="en-US" sz="2800" b="1" u="sng" dirty="0"/>
              <a:t>S </a:t>
            </a:r>
            <a:r>
              <a:rPr lang="en-US" sz="2800" b="1" u="sng" dirty="0">
                <a:solidFill>
                  <a:srgbClr val="FF0000"/>
                </a:solidFill>
              </a:rPr>
              <a:t>W</a:t>
            </a:r>
            <a:r>
              <a:rPr lang="en-US" sz="2800" b="1" u="sng" dirty="0"/>
              <a:t>A</a:t>
            </a:r>
            <a:r>
              <a:rPr lang="en-US" sz="2800" b="1" u="sng" dirty="0">
                <a:solidFill>
                  <a:srgbClr val="FF0000"/>
                </a:solidFill>
              </a:rPr>
              <a:t>S,</a:t>
            </a:r>
            <a:r>
              <a:rPr lang="en-US" sz="2800" b="1" u="sng" dirty="0"/>
              <a:t> A</a:t>
            </a:r>
            <a:r>
              <a:rPr lang="en-US" sz="2800" b="1" u="sng" dirty="0">
                <a:solidFill>
                  <a:srgbClr val="FF0000"/>
                </a:solidFill>
              </a:rPr>
              <a:t>L</a:t>
            </a:r>
            <a:r>
              <a:rPr lang="en-US" sz="2800" b="1" u="sng" dirty="0"/>
              <a:t>W</a:t>
            </a:r>
            <a:r>
              <a:rPr lang="en-US" sz="2800" b="1" u="sng" dirty="0">
                <a:solidFill>
                  <a:srgbClr val="FF0000"/>
                </a:solidFill>
              </a:rPr>
              <a:t>A</a:t>
            </a:r>
            <a:r>
              <a:rPr lang="en-US" sz="2800" b="1" u="sng" dirty="0"/>
              <a:t>Y</a:t>
            </a:r>
            <a:r>
              <a:rPr lang="en-US" sz="2800" b="1" u="sng" dirty="0">
                <a:solidFill>
                  <a:srgbClr val="FF0000"/>
                </a:solidFill>
              </a:rPr>
              <a:t>S</a:t>
            </a:r>
            <a:r>
              <a:rPr lang="en-US" sz="2800" b="1" u="sng" dirty="0"/>
              <a:t> W</a:t>
            </a:r>
            <a:r>
              <a:rPr lang="en-US" sz="2800" b="1" u="sng" dirty="0">
                <a:solidFill>
                  <a:srgbClr val="FF0000"/>
                </a:solidFill>
              </a:rPr>
              <a:t>I</a:t>
            </a:r>
            <a:r>
              <a:rPr lang="en-US" sz="2800" b="1" u="sng" dirty="0"/>
              <a:t>L</a:t>
            </a:r>
            <a:r>
              <a:rPr lang="en-US" sz="2800" b="1" u="sng" dirty="0">
                <a:solidFill>
                  <a:srgbClr val="FF0000"/>
                </a:solidFill>
              </a:rPr>
              <a:t>L</a:t>
            </a:r>
            <a:r>
              <a:rPr lang="en-US" sz="2800" b="1" u="sng" dirty="0"/>
              <a:t> B</a:t>
            </a:r>
            <a:r>
              <a:rPr lang="en-US" sz="2800" b="1" u="sng" dirty="0">
                <a:solidFill>
                  <a:srgbClr val="FF0000"/>
                </a:solidFill>
              </a:rPr>
              <a:t>E</a:t>
            </a:r>
            <a:endParaRPr lang="en-AU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800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E349C17D1874EA4854BFA472D27A9" ma:contentTypeVersion="12" ma:contentTypeDescription="Create a new document." ma:contentTypeScope="" ma:versionID="9b6cc1f2ca8acb1b62b4554a8ad44b33">
  <xsd:schema xmlns:xsd="http://www.w3.org/2001/XMLSchema" xmlns:xs="http://www.w3.org/2001/XMLSchema" xmlns:p="http://schemas.microsoft.com/office/2006/metadata/properties" xmlns:ns3="d7c9dd89-8c1d-4ae3-9731-e1c2f69de17c" xmlns:ns4="77ed4ee3-8dd4-4b37-a488-fd829c7a18eb" targetNamespace="http://schemas.microsoft.com/office/2006/metadata/properties" ma:root="true" ma:fieldsID="2b8d010398efd56483b859f33afaed71" ns3:_="" ns4:_="">
    <xsd:import namespace="d7c9dd89-8c1d-4ae3-9731-e1c2f69de17c"/>
    <xsd:import namespace="77ed4ee3-8dd4-4b37-a488-fd829c7a18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c9dd89-8c1d-4ae3-9731-e1c2f69de1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ed4ee3-8dd4-4b37-a488-fd829c7a18e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03F1834-AF8F-4F13-88BC-7CB8C81968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c9dd89-8c1d-4ae3-9731-e1c2f69de17c"/>
    <ds:schemaRef ds:uri="77ed4ee3-8dd4-4b37-a488-fd829c7a18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D2F268-4AF4-440F-A539-50ACE7FA67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DB41B4-9217-4F68-9718-50C34123633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47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Damascus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Presley Duncan</dc:creator>
  <cp:lastModifiedBy>Presley Duncan</cp:lastModifiedBy>
  <cp:revision>10</cp:revision>
  <dcterms:created xsi:type="dcterms:W3CDTF">2020-08-14T03:08:37Z</dcterms:created>
  <dcterms:modified xsi:type="dcterms:W3CDTF">2020-08-19T01:06:59Z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0x01010079FE349C17D1874EA4854BFA472D27A9</vt:lpwstr>
  </property>
</Properties>
</file>